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985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5679"/>
  </p:normalViewPr>
  <p:slideViewPr>
    <p:cSldViewPr snapToGrid="0" snapToObjects="1">
      <p:cViewPr>
        <p:scale>
          <a:sx n="100" d="100"/>
          <a:sy n="100" d="100"/>
        </p:scale>
        <p:origin x="1352" y="528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5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6154" y="77306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Op Amps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Ideal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∞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,+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an op amp parameter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for negative feedback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1:  Inverting amp, we’ll show the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since the op amp has infinite input impedance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Kirchhoff,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same as non-inverting.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2:  Non-inverting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Thevenin resistance of the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blipFill>
                <a:blip r:embed="rId3"/>
                <a:stretch>
                  <a:fillRect l="-1085" t="-6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26CF7-B349-2E45-BF8C-830DCB015C4F}"/>
              </a:ext>
            </a:extLst>
          </p:cNvPr>
          <p:cNvGrpSpPr/>
          <p:nvPr/>
        </p:nvGrpSpPr>
        <p:grpSpPr>
          <a:xfrm>
            <a:off x="414619" y="284038"/>
            <a:ext cx="2035716" cy="1320301"/>
            <a:chOff x="450183" y="1253151"/>
            <a:chExt cx="2035716" cy="1320301"/>
          </a:xfrm>
        </p:grpSpPr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5C8E80FF-3778-B544-A356-B0726089E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71" y="1253151"/>
              <a:ext cx="1302026" cy="964090"/>
              <a:chOff x="768" y="240"/>
              <a:chExt cx="1056" cy="864"/>
            </a:xfrm>
          </p:grpSpPr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0698FB99-F57D-AC44-AF98-E3BA14181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40"/>
                <a:ext cx="1056" cy="864"/>
                <a:chOff x="2496" y="1968"/>
                <a:chExt cx="1056" cy="864"/>
              </a:xfrm>
            </p:grpSpPr>
            <p:sp>
              <p:nvSpPr>
                <p:cNvPr id="54" name="Line 40">
                  <a:extLst>
                    <a:ext uri="{FF2B5EF4-FFF2-40B4-BE49-F238E27FC236}">
                      <a16:creationId xmlns:a16="http://schemas.microsoft.com/office/drawing/2014/main" id="{A61717D9-A437-1B49-B9CE-CDC5593A0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5A1D915D-A23D-C548-89D4-00B279655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FEF2611-6476-2B40-AE27-7F037989A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40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43">
                  <a:extLst>
                    <a:ext uri="{FF2B5EF4-FFF2-40B4-BE49-F238E27FC236}">
                      <a16:creationId xmlns:a16="http://schemas.microsoft.com/office/drawing/2014/main" id="{BC709D1D-B9F0-FB40-81E0-A9FF71B02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68"/>
                  <a:ext cx="672" cy="864"/>
                </a:xfrm>
                <a:custGeom>
                  <a:avLst/>
                  <a:gdLst>
                    <a:gd name="T0" fmla="*/ 6120 w 432"/>
                    <a:gd name="T1" fmla="*/ 779 h 768"/>
                    <a:gd name="T2" fmla="*/ 0 w 432"/>
                    <a:gd name="T3" fmla="*/ 1558 h 768"/>
                    <a:gd name="T4" fmla="*/ 0 w 432"/>
                    <a:gd name="T5" fmla="*/ 0 h 768"/>
                    <a:gd name="T6" fmla="*/ 6120 w 432"/>
                    <a:gd name="T7" fmla="*/ 779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768"/>
                    <a:gd name="T14" fmla="*/ 432 w 432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768">
                      <a:moveTo>
                        <a:pt x="432" y="384"/>
                      </a:moveTo>
                      <a:lnTo>
                        <a:pt x="0" y="768"/>
                      </a:lnTo>
                      <a:lnTo>
                        <a:pt x="0" y="0"/>
                      </a:lnTo>
                      <a:lnTo>
                        <a:pt x="432" y="384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Line 44">
                <a:extLst>
                  <a:ext uri="{FF2B5EF4-FFF2-40B4-BE49-F238E27FC236}">
                    <a16:creationId xmlns:a16="http://schemas.microsoft.com/office/drawing/2014/main" id="{F229A696-125D-AB4E-8481-5A2240BAB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91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45">
                <a:extLst>
                  <a:ext uri="{FF2B5EF4-FFF2-40B4-BE49-F238E27FC236}">
                    <a16:creationId xmlns:a16="http://schemas.microsoft.com/office/drawing/2014/main" id="{46E0FC62-8121-8D40-85C8-703F46BC1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0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7DF936E2-9C62-CD41-B1D4-8138514E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43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B4153B-BDA6-9046-9835-17216E3591BD}"/>
                </a:ext>
              </a:extLst>
            </p:cNvPr>
            <p:cNvSpPr txBox="1"/>
            <p:nvPr/>
          </p:nvSpPr>
          <p:spPr>
            <a:xfrm>
              <a:off x="2024631" y="1422184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8DB1D8-536B-B541-996B-AC28B04EB25D}"/>
                </a:ext>
              </a:extLst>
            </p:cNvPr>
            <p:cNvSpPr txBox="1"/>
            <p:nvPr/>
          </p:nvSpPr>
          <p:spPr>
            <a:xfrm>
              <a:off x="450183" y="1496970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4171C-41D0-9F44-A577-81D003563690}"/>
                </a:ext>
              </a:extLst>
            </p:cNvPr>
            <p:cNvSpPr txBox="1"/>
            <p:nvPr/>
          </p:nvSpPr>
          <p:spPr>
            <a:xfrm>
              <a:off x="647456" y="2204120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op amp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4C6E9-0ADD-344B-9BF1-6ED19AEA918C}"/>
              </a:ext>
            </a:extLst>
          </p:cNvPr>
          <p:cNvGrpSpPr/>
          <p:nvPr/>
        </p:nvGrpSpPr>
        <p:grpSpPr>
          <a:xfrm>
            <a:off x="402845" y="1632274"/>
            <a:ext cx="2848931" cy="2515655"/>
            <a:chOff x="344900" y="3580113"/>
            <a:chExt cx="2848931" cy="2286959"/>
          </a:xfrm>
        </p:grpSpPr>
        <p:grpSp>
          <p:nvGrpSpPr>
            <p:cNvPr id="60" name="Group 39">
              <a:extLst>
                <a:ext uri="{FF2B5EF4-FFF2-40B4-BE49-F238E27FC236}">
                  <a16:creationId xmlns:a16="http://schemas.microsoft.com/office/drawing/2014/main" id="{C6B495E7-8B50-664D-B846-10F53DF02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256" y="4354510"/>
              <a:ext cx="1302026" cy="964090"/>
              <a:chOff x="2496" y="1968"/>
              <a:chExt cx="1056" cy="864"/>
            </a:xfrm>
          </p:grpSpPr>
          <p:sp>
            <p:nvSpPr>
              <p:cNvPr id="65" name="Line 40">
                <a:extLst>
                  <a:ext uri="{FF2B5EF4-FFF2-40B4-BE49-F238E27FC236}">
                    <a16:creationId xmlns:a16="http://schemas.microsoft.com/office/drawing/2014/main" id="{B68AA9EA-F5EF-B64A-85EE-6B9DE7425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1">
                <a:extLst>
                  <a:ext uri="{FF2B5EF4-FFF2-40B4-BE49-F238E27FC236}">
                    <a16:creationId xmlns:a16="http://schemas.microsoft.com/office/drawing/2014/main" id="{E685BE19-9B1D-6940-9077-5FB8AEBD0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A14FA81B-55CD-FA4E-870C-88D215B3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BEB742B3-42EF-5049-9DD0-81A70F153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67DEF-0B5B-B641-BDB7-8BA96ECAF280}"/>
                </a:ext>
              </a:extLst>
            </p:cNvPr>
            <p:cNvSpPr txBox="1"/>
            <p:nvPr/>
          </p:nvSpPr>
          <p:spPr>
            <a:xfrm>
              <a:off x="564345" y="5497740"/>
              <a:ext cx="14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Inverting amp</a:t>
              </a: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0FC80A1-89CF-9A43-9FE7-BC39A0A41D2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597731" y="3751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222">
              <a:extLst>
                <a:ext uri="{FF2B5EF4-FFF2-40B4-BE49-F238E27FC236}">
                  <a16:creationId xmlns:a16="http://schemas.microsoft.com/office/drawing/2014/main" id="{2ABE1FDD-DC5C-8C4F-BEA7-3E54C5DC7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59" y="5090921"/>
              <a:ext cx="304800" cy="381000"/>
              <a:chOff x="4272" y="3072"/>
              <a:chExt cx="192" cy="240"/>
            </a:xfrm>
          </p:grpSpPr>
          <p:sp>
            <p:nvSpPr>
              <p:cNvPr id="72" name="Line 99">
                <a:extLst>
                  <a:ext uri="{FF2B5EF4-FFF2-40B4-BE49-F238E27FC236}">
                    <a16:creationId xmlns:a16="http://schemas.microsoft.com/office/drawing/2014/main" id="{619AFFB6-9937-ED45-9F7F-7C555F90C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0">
                <a:extLst>
                  <a:ext uri="{FF2B5EF4-FFF2-40B4-BE49-F238E27FC236}">
                    <a16:creationId xmlns:a16="http://schemas.microsoft.com/office/drawing/2014/main" id="{8093F82A-2328-2E43-A900-E1C3B4CF4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1">
                <a:extLst>
                  <a:ext uri="{FF2B5EF4-FFF2-40B4-BE49-F238E27FC236}">
                    <a16:creationId xmlns:a16="http://schemas.microsoft.com/office/drawing/2014/main" id="{65CF2DAE-3F11-8B49-9FEA-3347DBC61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2">
                <a:extLst>
                  <a:ext uri="{FF2B5EF4-FFF2-40B4-BE49-F238E27FC236}">
                    <a16:creationId xmlns:a16="http://schemas.microsoft.com/office/drawing/2014/main" id="{BAD714B8-9003-5343-AE55-4C3B26CB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3">
                <a:extLst>
                  <a:ext uri="{FF2B5EF4-FFF2-40B4-BE49-F238E27FC236}">
                    <a16:creationId xmlns:a16="http://schemas.microsoft.com/office/drawing/2014/main" id="{9EFBC675-F831-564F-9916-885147F514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666BB83F-34C3-724E-B39B-FAFFBC3E3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5FD39BD3-6547-A242-9499-6760CF56B4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2337" y="4493247"/>
              <a:ext cx="152400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45E65E74-5EEF-F14F-8859-99854DAE7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8D91278A-65DF-9648-84F0-91B8F44F3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52355-0211-1C4B-A7F1-B2D54F6D0788}"/>
                </a:ext>
              </a:extLst>
            </p:cNvPr>
            <p:cNvCxnSpPr/>
            <p:nvPr/>
          </p:nvCxnSpPr>
          <p:spPr>
            <a:xfrm>
              <a:off x="2246550" y="4836555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ACF176C-1DCE-2C45-9BEF-D41E4F54E37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63263" y="41796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C4B3897E-2B1B-054F-8906-716FD351F4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7467" y="4484201"/>
              <a:ext cx="152400" cy="152400"/>
              <a:chOff x="1344" y="2064"/>
              <a:chExt cx="192" cy="192"/>
            </a:xfrm>
          </p:grpSpPr>
          <p:sp>
            <p:nvSpPr>
              <p:cNvPr id="85" name="Oval 14">
                <a:extLst>
                  <a:ext uri="{FF2B5EF4-FFF2-40B4-BE49-F238E27FC236}">
                    <a16:creationId xmlns:a16="http://schemas.microsoft.com/office/drawing/2014/main" id="{C75DFB24-F38A-A540-88EB-BAB8CC5EA0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6" name="Rectangle 15">
                <a:extLst>
                  <a:ext uri="{FF2B5EF4-FFF2-40B4-BE49-F238E27FC236}">
                    <a16:creationId xmlns:a16="http://schemas.microsoft.com/office/drawing/2014/main" id="{6ACEF592-AAD4-A741-80D0-18D015268E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7" name="Group 13">
              <a:extLst>
                <a:ext uri="{FF2B5EF4-FFF2-40B4-BE49-F238E27FC236}">
                  <a16:creationId xmlns:a16="http://schemas.microsoft.com/office/drawing/2014/main" id="{F120E91D-3EC3-964E-A2F4-D7870D32C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1188" y="4760355"/>
              <a:ext cx="152400" cy="152400"/>
              <a:chOff x="1344" y="2064"/>
              <a:chExt cx="192" cy="192"/>
            </a:xfrm>
          </p:grpSpPr>
          <p:sp>
            <p:nvSpPr>
              <p:cNvPr id="88" name="Oval 14">
                <a:extLst>
                  <a:ext uri="{FF2B5EF4-FFF2-40B4-BE49-F238E27FC236}">
                    <a16:creationId xmlns:a16="http://schemas.microsoft.com/office/drawing/2014/main" id="{CDB98EE5-0B4C-9E4B-BC9A-24D8866AEB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15">
                <a:extLst>
                  <a:ext uri="{FF2B5EF4-FFF2-40B4-BE49-F238E27FC236}">
                    <a16:creationId xmlns:a16="http://schemas.microsoft.com/office/drawing/2014/main" id="{6FCD1A8D-4866-9C4F-9FA7-76DE07D9A4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384079-C769-854E-9E73-EDF6169C6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22" y="4138188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8AB2FC-BC07-3F44-BDFE-8A9D192C9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22" y="4138188"/>
              <a:ext cx="0" cy="704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8F3D0C-A331-C543-B7F7-EA953FECE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31" y="4132677"/>
              <a:ext cx="3937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FD3571DC-3D7D-AE4B-B959-5F7F26459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9137" y="4759947"/>
              <a:ext cx="152400" cy="152400"/>
              <a:chOff x="1344" y="2064"/>
              <a:chExt cx="192" cy="192"/>
            </a:xfrm>
          </p:grpSpPr>
          <p:sp>
            <p:nvSpPr>
              <p:cNvPr id="98" name="Oval 14">
                <a:extLst>
                  <a:ext uri="{FF2B5EF4-FFF2-40B4-BE49-F238E27FC236}">
                    <a16:creationId xmlns:a16="http://schemas.microsoft.com/office/drawing/2014/main" id="{964E6F34-12F8-7C4A-B3BA-C1DD28ED6A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15">
                <a:extLst>
                  <a:ext uri="{FF2B5EF4-FFF2-40B4-BE49-F238E27FC236}">
                    <a16:creationId xmlns:a16="http://schemas.microsoft.com/office/drawing/2014/main" id="{2AAA123B-94D5-4D46-ABD4-42704BE308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CB54A-96DB-D246-B380-607950BD6D9E}"/>
                </a:ext>
              </a:extLst>
            </p:cNvPr>
            <p:cNvSpPr txBox="1"/>
            <p:nvPr/>
          </p:nvSpPr>
          <p:spPr>
            <a:xfrm>
              <a:off x="1569379" y="4143855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B09A03-C045-E942-893D-2EA5654098EF}"/>
                </a:ext>
              </a:extLst>
            </p:cNvPr>
            <p:cNvSpPr txBox="1"/>
            <p:nvPr/>
          </p:nvSpPr>
          <p:spPr>
            <a:xfrm>
              <a:off x="753504" y="4130096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F05F69-8DFC-1B46-9F00-F6BCBC53F848}"/>
                </a:ext>
              </a:extLst>
            </p:cNvPr>
            <p:cNvSpPr txBox="1"/>
            <p:nvPr/>
          </p:nvSpPr>
          <p:spPr>
            <a:xfrm>
              <a:off x="2626119" y="4394821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09CF27-B99B-FA43-A6AB-9F5CED003020}"/>
                </a:ext>
              </a:extLst>
            </p:cNvPr>
            <p:cNvSpPr txBox="1"/>
            <p:nvPr/>
          </p:nvSpPr>
          <p:spPr>
            <a:xfrm>
              <a:off x="344900" y="4143855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367335-FC3D-B042-BC40-AF94DA39147D}"/>
                </a:ext>
              </a:extLst>
            </p:cNvPr>
            <p:cNvSpPr txBox="1"/>
            <p:nvPr/>
          </p:nvSpPr>
          <p:spPr>
            <a:xfrm>
              <a:off x="755776" y="4650988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B4149E-BA80-A248-B42A-2D21E3F6BB5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9" y="4711473"/>
              <a:ext cx="464634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6832310-31D0-CF42-B65F-309F870DAD47}"/>
                </a:ext>
              </a:extLst>
            </p:cNvPr>
            <p:cNvSpPr txBox="1"/>
            <p:nvPr/>
          </p:nvSpPr>
          <p:spPr>
            <a:xfrm>
              <a:off x="1506762" y="3580113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829FBAA-9FE5-E54A-AA57-6342BFA32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654" y="3949445"/>
              <a:ext cx="4258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F286B3-F403-8A4A-B7FD-C83D71578681}"/>
                </a:ext>
              </a:extLst>
            </p:cNvPr>
            <p:cNvSpPr txBox="1"/>
            <p:nvPr/>
          </p:nvSpPr>
          <p:spPr>
            <a:xfrm>
              <a:off x="1386656" y="4912670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79C95E-8D4C-084B-9656-DDE0083BA33C}"/>
                </a:ext>
              </a:extLst>
            </p:cNvPr>
            <p:cNvSpPr txBox="1"/>
            <p:nvPr/>
          </p:nvSpPr>
          <p:spPr>
            <a:xfrm>
              <a:off x="1408428" y="4411931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52F7-EC13-FF4F-8748-95F28368F3D3}"/>
              </a:ext>
            </a:extLst>
          </p:cNvPr>
          <p:cNvGrpSpPr/>
          <p:nvPr/>
        </p:nvGrpSpPr>
        <p:grpSpPr>
          <a:xfrm>
            <a:off x="349498" y="4217005"/>
            <a:ext cx="2276269" cy="2435491"/>
            <a:chOff x="909624" y="4385323"/>
            <a:chExt cx="2276269" cy="243549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52DF1B9-2C8B-2F43-8FBE-05216AEDE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318" y="4625613"/>
              <a:ext cx="1302026" cy="964090"/>
              <a:chOff x="2496" y="1968"/>
              <a:chExt cx="1056" cy="864"/>
            </a:xfrm>
          </p:grpSpPr>
          <p:sp>
            <p:nvSpPr>
              <p:cNvPr id="155" name="Line 40">
                <a:extLst>
                  <a:ext uri="{FF2B5EF4-FFF2-40B4-BE49-F238E27FC236}">
                    <a16:creationId xmlns:a16="http://schemas.microsoft.com/office/drawing/2014/main" id="{6C437E8E-EAFB-2B43-A689-D5B517AE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1">
                <a:extLst>
                  <a:ext uri="{FF2B5EF4-FFF2-40B4-BE49-F238E27FC236}">
                    <a16:creationId xmlns:a16="http://schemas.microsoft.com/office/drawing/2014/main" id="{0E0D3501-6BB2-E549-A5FC-9DCC0718B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0CFA1141-5A9C-E146-84DB-5AEE4E8B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9201EC-D58D-324A-AC8D-0121437EC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44D691-BCFC-6D41-835D-010751310FCD}"/>
                </a:ext>
              </a:extLst>
            </p:cNvPr>
            <p:cNvSpPr txBox="1"/>
            <p:nvPr/>
          </p:nvSpPr>
          <p:spPr>
            <a:xfrm>
              <a:off x="918963" y="6451482"/>
              <a:ext cx="194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Noninverting amp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FEC31EF-C05D-8540-B285-7EDD6A3CF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224" y="6096380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A2A9E44-5025-8D4B-AEE9-3081B6F1A9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B318FE8E-77B7-3143-8AD3-2DB4AFA00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2AC90642-C4E9-C44E-9902-4A1F8DAA9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1E40DA3E-2662-0647-846E-0997F2749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AD51905F-7994-CA48-8A40-DC05DD06F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30716EDE-1B27-D349-97AF-87FF8C7DC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249AF5DB-DB34-EA4E-B4FA-229B4D017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3771" y="4764350"/>
              <a:ext cx="152400" cy="152400"/>
              <a:chOff x="1344" y="2064"/>
              <a:chExt cx="192" cy="192"/>
            </a:xfrm>
          </p:grpSpPr>
          <p:sp>
            <p:nvSpPr>
              <p:cNvPr id="147" name="Oval 14">
                <a:extLst>
                  <a:ext uri="{FF2B5EF4-FFF2-40B4-BE49-F238E27FC236}">
                    <a16:creationId xmlns:a16="http://schemas.microsoft.com/office/drawing/2014/main" id="{57999E60-3719-D541-BA16-A7FE7AF415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EADDA708-9DA5-DA4D-88C3-5682822B7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225C3E-9199-F346-9346-49A6C140B6C3}"/>
                </a:ext>
              </a:extLst>
            </p:cNvPr>
            <p:cNvCxnSpPr/>
            <p:nvPr/>
          </p:nvCxnSpPr>
          <p:spPr>
            <a:xfrm>
              <a:off x="2238612" y="5107658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049E458F-4A40-354D-9E92-F293476193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13250" y="5031458"/>
              <a:ext cx="152400" cy="152400"/>
              <a:chOff x="1344" y="2064"/>
              <a:chExt cx="192" cy="192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7A940A8D-0825-E44B-A4A5-6527759EC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6B0E152C-8258-C144-B20A-48CD5B09E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9EF33A-C7F5-6648-A64F-5B8632064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240" y="5368439"/>
              <a:ext cx="0" cy="274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FB13538-A2A2-524E-A483-35D9A420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355" y="5648170"/>
              <a:ext cx="11887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63BFF4B1-D0C9-DB49-ADB1-70F1BF471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199" y="5031050"/>
              <a:ext cx="152400" cy="15240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289FBACE-9D59-EF4A-89BC-27F68774E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CE417D57-E41D-884D-B813-2BBE0402B3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DF48F6-308A-074B-A96E-42665C668375}"/>
                </a:ext>
              </a:extLst>
            </p:cNvPr>
            <p:cNvSpPr txBox="1"/>
            <p:nvPr/>
          </p:nvSpPr>
          <p:spPr>
            <a:xfrm>
              <a:off x="2374537" y="5168759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DECE8D-951F-874F-BB75-4940CF6528BE}"/>
                </a:ext>
              </a:extLst>
            </p:cNvPr>
            <p:cNvSpPr txBox="1"/>
            <p:nvPr/>
          </p:nvSpPr>
          <p:spPr>
            <a:xfrm>
              <a:off x="2351299" y="5648170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5E84C5-890F-CA48-8D5C-6BDF0F7E116C}"/>
                </a:ext>
              </a:extLst>
            </p:cNvPr>
            <p:cNvSpPr txBox="1"/>
            <p:nvPr/>
          </p:nvSpPr>
          <p:spPr>
            <a:xfrm>
              <a:off x="2618181" y="4665924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6D48CB-52A9-8D46-8769-B9B874A0C819}"/>
                </a:ext>
              </a:extLst>
            </p:cNvPr>
            <p:cNvSpPr txBox="1"/>
            <p:nvPr/>
          </p:nvSpPr>
          <p:spPr>
            <a:xfrm>
              <a:off x="909624" y="4385323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024F10-88F1-7E4E-9DA2-66594DA29C69}"/>
                </a:ext>
              </a:extLst>
            </p:cNvPr>
            <p:cNvSpPr txBox="1"/>
            <p:nvPr/>
          </p:nvSpPr>
          <p:spPr>
            <a:xfrm>
              <a:off x="1359102" y="4672214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68B4C3-770D-1C41-87F1-6B3A4B55F67B}"/>
                </a:ext>
              </a:extLst>
            </p:cNvPr>
            <p:cNvSpPr txBox="1"/>
            <p:nvPr/>
          </p:nvSpPr>
          <p:spPr>
            <a:xfrm>
              <a:off x="1400490" y="5183778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47F38389-1177-ED44-BCF8-8725BDA21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917" y="559793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3919FF58-D7D0-7B4E-91F0-6324B0683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5592" y="509719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" name="Group 13">
              <a:extLst>
                <a:ext uri="{FF2B5EF4-FFF2-40B4-BE49-F238E27FC236}">
                  <a16:creationId xmlns:a16="http://schemas.microsoft.com/office/drawing/2014/main" id="{08F0D3A6-8CC8-144A-B4EC-445A0A94E8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3424" y="5576159"/>
              <a:ext cx="152400" cy="152400"/>
              <a:chOff x="1344" y="2064"/>
              <a:chExt cx="192" cy="192"/>
            </a:xfrm>
          </p:grpSpPr>
          <p:sp>
            <p:nvSpPr>
              <p:cNvPr id="163" name="Oval 14">
                <a:extLst>
                  <a:ext uri="{FF2B5EF4-FFF2-40B4-BE49-F238E27FC236}">
                    <a16:creationId xmlns:a16="http://schemas.microsoft.com/office/drawing/2014/main" id="{E396BFBB-68FD-714D-85D9-11CE220770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15">
                <a:extLst>
                  <a:ext uri="{FF2B5EF4-FFF2-40B4-BE49-F238E27FC236}">
                    <a16:creationId xmlns:a16="http://schemas.microsoft.com/office/drawing/2014/main" id="{43CD3F25-33C7-A240-B257-31B939F10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23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7120</TotalTime>
  <Words>12182</Words>
  <Application>Microsoft Macintosh PowerPoint</Application>
  <PresentationFormat>Widescreen</PresentationFormat>
  <Paragraphs>2086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993</cp:revision>
  <dcterms:created xsi:type="dcterms:W3CDTF">2021-07-06T18:24:07Z</dcterms:created>
  <dcterms:modified xsi:type="dcterms:W3CDTF">2021-11-12T00:19:23Z</dcterms:modified>
  <cp:category/>
</cp:coreProperties>
</file>